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6" d="100"/>
          <a:sy n="56" d="100"/>
        </p:scale>
        <p:origin x="-156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39C2-7B57-4089-9180-F2FC236A67A1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7E7B-AF55-4819-AEC2-D8C82F11A6C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0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39C2-7B57-4089-9180-F2FC236A67A1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7E7B-AF55-4819-AEC2-D8C82F11A6C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92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39C2-7B57-4089-9180-F2FC236A67A1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7E7B-AF55-4819-AEC2-D8C82F11A6C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64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39C2-7B57-4089-9180-F2FC236A67A1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7E7B-AF55-4819-AEC2-D8C82F11A6C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3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39C2-7B57-4089-9180-F2FC236A67A1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7E7B-AF55-4819-AEC2-D8C82F11A6C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1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39C2-7B57-4089-9180-F2FC236A67A1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7E7B-AF55-4819-AEC2-D8C82F11A6C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823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39C2-7B57-4089-9180-F2FC236A67A1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7E7B-AF55-4819-AEC2-D8C82F11A6C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83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39C2-7B57-4089-9180-F2FC236A67A1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7E7B-AF55-4819-AEC2-D8C82F11A6C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584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39C2-7B57-4089-9180-F2FC236A67A1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7E7B-AF55-4819-AEC2-D8C82F11A6C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24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39C2-7B57-4089-9180-F2FC236A67A1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7E7B-AF55-4819-AEC2-D8C82F11A6C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22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39C2-7B57-4089-9180-F2FC236A67A1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57E7B-AF55-4819-AEC2-D8C82F11A6C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5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F39C2-7B57-4089-9180-F2FC236A67A1}" type="datetimeFigureOut">
              <a:rPr lang="en-GB" smtClean="0"/>
              <a:t>11/10/2019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57E7B-AF55-4819-AEC2-D8C82F11A6CD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26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322539"/>
              </p:ext>
            </p:extLst>
          </p:nvPr>
        </p:nvGraphicFramePr>
        <p:xfrm>
          <a:off x="107503" y="692698"/>
          <a:ext cx="8928994" cy="5450321"/>
        </p:xfrm>
        <a:graphic>
          <a:graphicData uri="http://schemas.openxmlformats.org/drawingml/2006/table">
            <a:tbl>
              <a:tblPr/>
              <a:tblGrid>
                <a:gridCol w="3631081"/>
                <a:gridCol w="743834"/>
                <a:gridCol w="78299"/>
                <a:gridCol w="3542181"/>
                <a:gridCol w="933599"/>
              </a:tblGrid>
              <a:tr h="27103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1600" b="1" i="1" u="sng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</a:t>
                      </a:r>
                      <a:r>
                        <a:rPr lang="en-GB" sz="1600" b="1" i="1" u="sng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Réel</a:t>
                      </a:r>
                      <a:r>
                        <a:rPr lang="en-GB" sz="1600" b="1" i="1" u="sng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- </a:t>
                      </a:r>
                      <a:r>
                        <a:rPr lang="en-GB" sz="1600" b="1" i="1" u="sng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Exercice</a:t>
                      </a:r>
                      <a:r>
                        <a:rPr lang="en-GB" sz="1600" b="1" i="1" u="sng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2018-2019</a:t>
                      </a: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9162"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3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Charges (Dépenses)</a:t>
                      </a:r>
                    </a:p>
                  </a:txBody>
                  <a:tcPr marL="8713" marR="8713" marT="87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Montant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Produits (recettes)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Montant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3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Primes d'assurance</a:t>
                      </a:r>
                    </a:p>
                  </a:txBody>
                  <a:tcPr marL="8713" marR="8713" marT="87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159,41 €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Cotisations des Membres (39)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780,00 €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93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Frais bancaires</a:t>
                      </a:r>
                    </a:p>
                  </a:txBody>
                  <a:tcPr marL="8713" marR="8713" marT="87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15,50 €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39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Goûter pour AG (34p) + Supplément boissons</a:t>
                      </a:r>
                    </a:p>
                  </a:txBody>
                  <a:tcPr marL="8713" marR="8713" marT="87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230,70 €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3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Achat Beaujolais Nouveau (6b)</a:t>
                      </a:r>
                    </a:p>
                  </a:txBody>
                  <a:tcPr marL="8713" marR="8713" marT="87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28,50 €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62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Participation Association à la Galette des Rois (32p)</a:t>
                      </a:r>
                    </a:p>
                  </a:txBody>
                  <a:tcPr marL="8713" marR="8713" marT="87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160,00 €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39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Frais d'hébergement de notre site internet</a:t>
                      </a:r>
                    </a:p>
                  </a:txBody>
                  <a:tcPr marL="8713" marR="8713" marT="87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18,00 €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62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Participation Association au repas Mesnil /s Jumièges</a:t>
                      </a:r>
                    </a:p>
                  </a:txBody>
                  <a:tcPr marL="8713" marR="8713" marT="87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34,00 €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39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Achat galettes lors du séjour à Riec sur Belon</a:t>
                      </a:r>
                    </a:p>
                  </a:txBody>
                  <a:tcPr marL="8713" marR="8713" marT="87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6,50 €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3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Visite de Fécamp</a:t>
                      </a:r>
                    </a:p>
                  </a:txBody>
                  <a:tcPr marL="8713" marR="8713" marT="87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120,00 €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3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des Charges</a:t>
                      </a:r>
                    </a:p>
                  </a:txBody>
                  <a:tcPr marL="8713" marR="8713" marT="87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772,61 €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des Produits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780,00 €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3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6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Résultat exercice </a:t>
                      </a:r>
                    </a:p>
                  </a:txBody>
                  <a:tcPr marL="8713" marR="8713" marT="871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7,39 €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713" marR="8713" marT="87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800"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939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Excédent de Trésorerie Cumulé (2014-2018)</a:t>
                      </a: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810,26 €</a:t>
                      </a: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3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Résultat saison 2018-2019</a:t>
                      </a: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7,39 €</a:t>
                      </a: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39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Nouvel Excédent de Trésorerie Cumulé (2014-2019)</a:t>
                      </a: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817,65 €</a:t>
                      </a: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800"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800"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8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 : 11/10/2019</a:t>
                      </a: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713" marR="8713" marT="87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2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137</Words>
  <Application>Microsoft Office PowerPoint</Application>
  <PresentationFormat>Affichage à l'écran (4:3)</PresentationFormat>
  <Paragraphs>73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Ph. DES CROIX</dc:creator>
  <cp:lastModifiedBy>Ph. DES CROIX</cp:lastModifiedBy>
  <cp:revision>4</cp:revision>
  <dcterms:created xsi:type="dcterms:W3CDTF">2019-10-11T11:54:12Z</dcterms:created>
  <dcterms:modified xsi:type="dcterms:W3CDTF">2019-10-11T17:46:56Z</dcterms:modified>
</cp:coreProperties>
</file>